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97"/>
    <p:restoredTop sz="94701"/>
  </p:normalViewPr>
  <p:slideViewPr>
    <p:cSldViewPr snapToGrid="0">
      <p:cViewPr varScale="1">
        <p:scale>
          <a:sx n="60" d="100"/>
          <a:sy n="60" d="100"/>
        </p:scale>
        <p:origin x="12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13A4-B95C-CA32-9C0E-656074044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006F-A2AD-CE25-5ED0-4202C41E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57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51B1-7FC6-6987-749E-1A417CD3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6E469-2B6E-2DC8-B9D7-9A5DE1F6F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47B1D-5FDD-BB3F-FF2B-21913C6B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D800-7CE2-9410-D472-DAAD1D60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D6735-C351-5793-CEE4-706BE20D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9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F27A66-607D-D555-82F9-7F987952E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D253A-FEF1-7AF3-D5F3-B597495A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BBAEB-B132-F539-E58B-8C9134B1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A224A-DBA0-B767-331F-E95ECBF0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726E-BEC3-2F29-C7F2-69639A7A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1E1B-B31A-7E47-2E56-41ECF623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763B6-6A8D-392D-A5C0-2EA74D0ED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07F51-42BA-1245-B638-44E85A34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7FB8E-2378-17DC-5074-56FB344B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B3B63-5DF4-21DB-D8FA-8AB61960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B49E-2107-DC6A-F584-7F2C6F91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BCA30-CAE6-807B-7D03-97C8D190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2972-14F9-4AFD-396A-1CAE6E62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FA2D0-2070-4CE4-C89E-9387D2D6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27E1-6D24-C31E-3B63-E51E6691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3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7328-E397-80FD-2C4F-3683DB94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06E05-E44A-307A-1216-A5862B7A5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0D263-6AFC-4139-5CC8-3618A2553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CAE65-DF0F-00AB-3173-AF120102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32626-D0AA-39B4-A323-781D1541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18B98-BDBF-A73F-1B5E-4A680E75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2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154FF-D86A-0B5B-9389-1B744E8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DADC0-65A7-F826-7ACE-04F1E28C9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F6C55-8E24-2B9D-DA73-62494C026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2F56A-A97B-6219-6E52-32F392243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A821B-DEE7-96D4-FB0E-831C3429C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41462-7F32-1FDF-6D18-B6AA1704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3F434-0B09-8619-A128-9FD0BC8F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78E0DD-2FCA-00EB-5FA3-6FFCA611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74CC-83E0-7292-DC8C-CA0FA3E4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09E11-F009-14E4-FF0C-7D837728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069C9-5D47-A935-81E2-1D387CB9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13BF8-7155-6A00-5B2E-9349CBDC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9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3BD09A-A5A3-F988-453B-921C188B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9ACEE-B5A3-CC21-D611-632D35EE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0DE8D-6B04-51DC-3252-6EBB9BA4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6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8C9C-FDEF-EF5A-2EA2-62B81A53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7E778-307D-6F42-1F16-541D1B8AF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D51A5-64C1-8283-6AD0-6361D7BAE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EEADB-02EF-21CF-86FF-C78F2348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9B2E3-4D7F-46D5-2A3B-3D50DF97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0D384-437B-6B5E-040A-3A3162E0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C7A8-D045-A2B5-F6C6-4231305A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AD948-7AF7-008A-E924-128C3AF52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98FD9-3DC7-561B-9901-3B63ED1AC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1908F-6EAF-26C1-DF70-547EE0AD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15859-CEC7-D2A0-D880-8408F164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16D6-F5F5-F954-96D7-B60F2705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92FB-5F05-094A-824A-35E08848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9BFE-8D83-C9BD-B0B1-631E0FBD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C8EC6-AF23-643F-1FD9-14F18904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8CF80-F151-5D82-4C2D-D5F9C3998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54EF1A-A9E7-0641-8F03-808CC60F626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09A82-7C9A-5C1B-4ED0-F86DC7B41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020214603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8271-16D6-6478-B1AE-81DB2A667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Faking Being Fouled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7BACB5-87EC-7AED-0E2E-E40B66D09E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NFHS / IAABO 2024-25</a:t>
            </a:r>
          </a:p>
        </p:txBody>
      </p:sp>
    </p:spTree>
    <p:extLst>
      <p:ext uri="{BB962C8B-B14F-4D97-AF65-F5344CB8AC3E}">
        <p14:creationId xmlns:p14="http://schemas.microsoft.com/office/powerpoint/2010/main" val="14397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3C7A1-2154-7889-ECC4-756EFF746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ABED-4104-D11C-F182-C32E2FF43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Here is the link to the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FF9F5-CB3E-634D-0574-7CAE8FF8CE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https://vimeo.com/1020214603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255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517846-F9D4-384F-93FE-3F69D5B2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0" t="17069" r="24273" b="38698"/>
          <a:stretch/>
        </p:blipFill>
        <p:spPr>
          <a:xfrm>
            <a:off x="1387366" y="773492"/>
            <a:ext cx="9335925" cy="4706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E2CD1-017D-C6DC-DCEC-74660A88DF48}"/>
              </a:ext>
            </a:extLst>
          </p:cNvPr>
          <p:cNvSpPr txBox="1"/>
          <p:nvPr/>
        </p:nvSpPr>
        <p:spPr>
          <a:xfrm>
            <a:off x="2806262" y="168165"/>
            <a:ext cx="6579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Offensive Player - Faking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C5C1F-0EE7-9C08-CE99-E1E4E0172951}"/>
              </a:ext>
            </a:extLst>
          </p:cNvPr>
          <p:cNvSpPr txBox="1"/>
          <p:nvPr/>
        </p:nvSpPr>
        <p:spPr>
          <a:xfrm>
            <a:off x="1786758" y="5479822"/>
            <a:ext cx="9259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infraction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When play is stopped, report the infraction to the scorer as a team warning and report this to the team head coach.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infraction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Team technical foul. </a:t>
            </a:r>
          </a:p>
        </p:txBody>
      </p:sp>
    </p:spTree>
    <p:extLst>
      <p:ext uri="{BB962C8B-B14F-4D97-AF65-F5344CB8AC3E}">
        <p14:creationId xmlns:p14="http://schemas.microsoft.com/office/powerpoint/2010/main" val="93173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B1B36AD-D432-8A16-7DE8-1E7D500C3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69" t="44475" r="24003" b="11291"/>
          <a:stretch/>
        </p:blipFill>
        <p:spPr>
          <a:xfrm>
            <a:off x="1426207" y="814496"/>
            <a:ext cx="9339585" cy="4682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3C863F-E3D9-8064-0123-4556089F6EEB}"/>
              </a:ext>
            </a:extLst>
          </p:cNvPr>
          <p:cNvSpPr txBox="1"/>
          <p:nvPr/>
        </p:nvSpPr>
        <p:spPr>
          <a:xfrm>
            <a:off x="2806262" y="168165"/>
            <a:ext cx="6579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Defensive Player - Faking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F9FC9-A282-663B-9885-D3BE68EA50C9}"/>
              </a:ext>
            </a:extLst>
          </p:cNvPr>
          <p:cNvSpPr txBox="1"/>
          <p:nvPr/>
        </p:nvSpPr>
        <p:spPr>
          <a:xfrm>
            <a:off x="1786758" y="5479822"/>
            <a:ext cx="9259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infraction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When play is stopped, report the infraction to the scorer and have it recorded in the scorebook as a team warning and report this to the offending team head coach.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infraction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: Team technical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foul. </a:t>
            </a:r>
          </a:p>
        </p:txBody>
      </p:sp>
    </p:spTree>
    <p:extLst>
      <p:ext uri="{BB962C8B-B14F-4D97-AF65-F5344CB8AC3E}">
        <p14:creationId xmlns:p14="http://schemas.microsoft.com/office/powerpoint/2010/main" val="1044762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105</Words>
  <Application>Microsoft Office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Office Theme</vt:lpstr>
      <vt:lpstr>Faking Being Fouled</vt:lpstr>
      <vt:lpstr>Here is the link to the video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Schlinkman</dc:creator>
  <cp:lastModifiedBy>Corey Fletcher</cp:lastModifiedBy>
  <cp:revision>15</cp:revision>
  <dcterms:created xsi:type="dcterms:W3CDTF">2024-10-13T22:37:59Z</dcterms:created>
  <dcterms:modified xsi:type="dcterms:W3CDTF">2024-11-13T14:19:08Z</dcterms:modified>
</cp:coreProperties>
</file>